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01" r:id="rId11"/>
    <p:sldId id="297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258" r:id="rId25"/>
    <p:sldId id="275" r:id="rId26"/>
    <p:sldId id="279" r:id="rId27"/>
    <p:sldId id="291" r:id="rId28"/>
    <p:sldId id="285" r:id="rId29"/>
    <p:sldId id="289" r:id="rId30"/>
    <p:sldId id="290" r:id="rId31"/>
    <p:sldId id="288" r:id="rId32"/>
    <p:sldId id="293" r:id="rId33"/>
    <p:sldId id="287" r:id="rId34"/>
    <p:sldId id="286" r:id="rId35"/>
    <p:sldId id="283" r:id="rId36"/>
    <p:sldId id="278" r:id="rId37"/>
    <p:sldId id="299" r:id="rId38"/>
    <p:sldId id="277" r:id="rId39"/>
    <p:sldId id="267" r:id="rId40"/>
    <p:sldId id="276" r:id="rId41"/>
    <p:sldId id="292" r:id="rId42"/>
    <p:sldId id="308" r:id="rId43"/>
    <p:sldId id="302" r:id="rId44"/>
    <p:sldId id="309" r:id="rId45"/>
    <p:sldId id="304" r:id="rId46"/>
    <p:sldId id="305" r:id="rId47"/>
    <p:sldId id="306" r:id="rId48"/>
    <p:sldId id="307" r:id="rId49"/>
    <p:sldId id="303" r:id="rId5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01"/>
            <p14:sldId id="297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</p14:sldIdLst>
        </p14:section>
        <p14:section name="Logistics" id="{508780E1-F9BA-6D44-9AB5-342E49AD77E6}">
          <p14:sldIdLst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3"/>
    <p:restoredTop sz="94699"/>
  </p:normalViewPr>
  <p:slideViewPr>
    <p:cSldViewPr snapToGrid="0">
      <p:cViewPr>
        <p:scale>
          <a:sx n="134" d="100"/>
          <a:sy n="134" d="100"/>
        </p:scale>
        <p:origin x="271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pic>
        <p:nvPicPr>
          <p:cNvPr id="19458" name="Picture 2" descr="Profile photo of Pamela Bradford">
            <a:extLst>
              <a:ext uri="{FF2B5EF4-FFF2-40B4-BE49-F238E27FC236}">
                <a16:creationId xmlns:a16="http://schemas.microsoft.com/office/drawing/2014/main" id="{86A132D6-6188-DC62-AE4E-6C8533ED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7696" r="12154" b="21292"/>
          <a:stretch/>
        </p:blipFill>
        <p:spPr bwMode="auto">
          <a:xfrm>
            <a:off x="1824825" y="4336610"/>
            <a:ext cx="1342293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30B94-33A6-1DA7-B5A5-217A7B450100}"/>
              </a:ext>
            </a:extLst>
          </p:cNvPr>
          <p:cNvSpPr txBox="1"/>
          <p:nvPr/>
        </p:nvSpPr>
        <p:spPr>
          <a:xfrm>
            <a:off x="1824825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Pamela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4917</TotalTime>
  <Words>570</Words>
  <Application>Microsoft Macintosh PowerPoint</Application>
  <PresentationFormat>Letter Paper (8.5x11 in)</PresentationFormat>
  <Paragraphs>196</Paragraphs>
  <Slides>49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Elephant Pro</vt:lpstr>
      <vt:lpstr>Impact</vt:lpstr>
      <vt:lpstr>Rastanty Cortez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28</cp:revision>
  <cp:lastPrinted>2023-03-11T03:38:52Z</cp:lastPrinted>
  <dcterms:created xsi:type="dcterms:W3CDTF">2022-08-26T05:21:33Z</dcterms:created>
  <dcterms:modified xsi:type="dcterms:W3CDTF">2023-03-12T01:56:56Z</dcterms:modified>
</cp:coreProperties>
</file>